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88" r:id="rId4"/>
    <p:sldId id="289" r:id="rId5"/>
    <p:sldId id="260" r:id="rId6"/>
    <p:sldId id="261" r:id="rId7"/>
    <p:sldId id="262" r:id="rId8"/>
    <p:sldId id="286" r:id="rId9"/>
    <p:sldId id="280" r:id="rId10"/>
    <p:sldId id="297" r:id="rId11"/>
    <p:sldId id="298" r:id="rId12"/>
    <p:sldId id="284" r:id="rId13"/>
    <p:sldId id="276" r:id="rId14"/>
  </p:sldIdLst>
  <p:sldSz cx="12192000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8A39"/>
    <a:srgbClr val="FF5050"/>
    <a:srgbClr val="377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307" y="8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840D2540-EB7B-46E9-A78E-4F992B5B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43960109-0508-4955-B97F-038B2EBE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43BA52C1-8DD1-43A0-9051-C31A4CD4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D1285CB5-7442-47EA-AA1A-EC238C01E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6724FA5C-A700-4FC0-A12E-1B39EE0A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48A00960-E2EE-46E2-857C-8FEB773A6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FBB5E940-86C2-47A2-8F57-8C147BD5765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0663" y="812800"/>
            <a:ext cx="710565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176815C-3DE6-4751-A70D-75287729AB8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8" name="Text Box 9">
            <a:extLst>
              <a:ext uri="{FF2B5EF4-FFF2-40B4-BE49-F238E27FC236}">
                <a16:creationId xmlns:a16="http://schemas.microsoft.com/office/drawing/2014/main" id="{68E896FE-C552-4A9F-8DA8-B08A053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59" name="Text Box 10">
            <a:extLst>
              <a:ext uri="{FF2B5EF4-FFF2-40B4-BE49-F238E27FC236}">
                <a16:creationId xmlns:a16="http://schemas.microsoft.com/office/drawing/2014/main" id="{F74DC377-7058-477D-BED9-3B3AABB3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2060" name="Text Box 11">
            <a:extLst>
              <a:ext uri="{FF2B5EF4-FFF2-40B4-BE49-F238E27FC236}">
                <a16:creationId xmlns:a16="http://schemas.microsoft.com/office/drawing/2014/main" id="{0DC77F47-5A60-49F5-807C-4996D850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dirty="0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FEC4AA1-6898-4B30-994F-5D82D7C0C1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5238"/>
            <a:ext cx="3268663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DejaVu Sans Condensed" pitchFamily="32" charset="0"/>
              </a:defRPr>
            </a:lvl1pPr>
          </a:lstStyle>
          <a:p>
            <a:pPr>
              <a:defRPr/>
            </a:pPr>
            <a:fld id="{989B085E-19EC-42FB-9A40-D738C79B9D49}" type="slidenum">
              <a:rPr lang="pt-BR" altLang="pt-BR"/>
              <a:pPr>
                <a:defRPr/>
              </a:pPr>
              <a:t>‹nº›</a:t>
            </a:fld>
            <a:endParaRPr lang="pt-BR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9E8B32D1-A44F-42AC-80B3-029D3E76C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663" y="812800"/>
            <a:ext cx="7105650" cy="3997325"/>
          </a:xfrm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FC7C03E1-1514-4A62-9302-6DA79F21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A5721A9A-1D75-4B3D-834B-25FC1A367F4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A041C5-FFBA-480A-9F54-18195DCF80B6}" type="slidenum">
              <a:rPr lang="pt-BR" altLang="pt-BR" sz="1400" smtClean="0"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 sz="1400" dirty="0">
              <a:cs typeface="Droid Sans Fallb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73B4B43C-79BB-454F-9ADC-69954BAB4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812800"/>
            <a:ext cx="7105650" cy="39973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323634FA-58C9-4F16-A1AE-BC4C640A9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dirty="0">
              <a:latin typeface="Times New Roman" panose="02020603050405020304" pitchFamily="18" charset="0"/>
            </a:endParaRPr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7838EE94-1192-42CC-B761-8AE3BEBD9EA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2F6932-42ED-4B16-9186-1EA3BFBC2B87}" type="slidenum">
              <a:rPr lang="pt-BR" altLang="pt-BR" sz="1400" smtClean="0">
                <a:cs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pt-BR" sz="1400" dirty="0"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5200"/>
              <a:buFont typeface="Open Sans ExtraBold"/>
              <a:buNone/>
              <a:defRPr sz="6933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 Light"/>
              <a:buNone/>
              <a:defRPr sz="3733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12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1219170" lvl="1" indent="-533387" algn="ctr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2pPr>
            <a:lvl3pPr marL="1828754" lvl="2" indent="-533387" algn="ctr">
              <a:spcBef>
                <a:spcPts val="1333"/>
              </a:spcBef>
              <a:spcAft>
                <a:spcPts val="0"/>
              </a:spcAft>
              <a:buSzPts val="2700"/>
              <a:buChar char="■"/>
              <a:defRPr/>
            </a:lvl3pPr>
            <a:lvl4pPr marL="2438339" lvl="3" indent="-533387" algn="ctr">
              <a:spcBef>
                <a:spcPts val="1333"/>
              </a:spcBef>
              <a:spcAft>
                <a:spcPts val="0"/>
              </a:spcAft>
              <a:buSzPts val="2700"/>
              <a:buChar char="●"/>
              <a:defRPr/>
            </a:lvl4pPr>
            <a:lvl5pPr marL="3047924" lvl="4" indent="-533387" algn="ctr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5pPr>
            <a:lvl6pPr marL="3657509" lvl="5" indent="-533387" algn="ctr">
              <a:spcBef>
                <a:spcPts val="1333"/>
              </a:spcBef>
              <a:spcAft>
                <a:spcPts val="0"/>
              </a:spcAft>
              <a:buSzPts val="2700"/>
              <a:buChar char="■"/>
              <a:defRPr/>
            </a:lvl6pPr>
            <a:lvl7pPr marL="4267093" lvl="6" indent="-533387" algn="ctr">
              <a:spcBef>
                <a:spcPts val="1333"/>
              </a:spcBef>
              <a:spcAft>
                <a:spcPts val="0"/>
              </a:spcAft>
              <a:buSzPts val="2700"/>
              <a:buChar char="●"/>
              <a:defRPr/>
            </a:lvl7pPr>
            <a:lvl8pPr marL="4876678" lvl="7" indent="-533387" algn="ctr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8pPr>
            <a:lvl9pPr marL="5486263" lvl="8" indent="-533387" algn="ctr">
              <a:spcBef>
                <a:spcPts val="1333"/>
              </a:spcBef>
              <a:spcAft>
                <a:spcPts val="1333"/>
              </a:spcAft>
              <a:buSzPts val="27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42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71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416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"/>
              <a:buNone/>
              <a:defRPr sz="4800" b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06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22000" y="593375"/>
            <a:ext cx="10474800" cy="12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600"/>
              <a:buFont typeface="Open Sans ExtraBold"/>
              <a:buNone/>
              <a:defRPr sz="4800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22000" y="2014975"/>
            <a:ext cx="10474800" cy="3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41853">
              <a:spcBef>
                <a:spcPts val="0"/>
              </a:spcBef>
              <a:spcAft>
                <a:spcPts val="0"/>
              </a:spcAft>
              <a:buSzPts val="2800"/>
              <a:buFont typeface="Open Sans Medium"/>
              <a:buChar char="●"/>
              <a:defRPr sz="3733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○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■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●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○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■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●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Font typeface="Open Sans Medium"/>
              <a:buChar char="○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Font typeface="Open Sans Medium"/>
              <a:buChar char="■"/>
              <a:defRPr sz="3200"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681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48400" y="593375"/>
            <a:ext cx="1044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48400" y="2103351"/>
            <a:ext cx="4900400" cy="3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3467"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2103351"/>
            <a:ext cx="4853200" cy="39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3467"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 sz="3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09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848400" y="593375"/>
            <a:ext cx="1044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43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13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13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13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13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13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13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13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1333"/>
              </a:spcBef>
              <a:spcAft>
                <a:spcPts val="13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58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342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567252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1219170" lvl="1" indent="-533387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2pPr>
            <a:lvl3pPr marL="1828754" lvl="2" indent="-533387">
              <a:spcBef>
                <a:spcPts val="1333"/>
              </a:spcBef>
              <a:spcAft>
                <a:spcPts val="0"/>
              </a:spcAft>
              <a:buSzPts val="2700"/>
              <a:buChar char="■"/>
              <a:defRPr/>
            </a:lvl3pPr>
            <a:lvl4pPr marL="2438339" lvl="3" indent="-533387">
              <a:spcBef>
                <a:spcPts val="1333"/>
              </a:spcBef>
              <a:spcAft>
                <a:spcPts val="0"/>
              </a:spcAft>
              <a:buSzPts val="2700"/>
              <a:buChar char="●"/>
              <a:defRPr/>
            </a:lvl4pPr>
            <a:lvl5pPr marL="3047924" lvl="4" indent="-533387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5pPr>
            <a:lvl6pPr marL="3657509" lvl="5" indent="-533387">
              <a:spcBef>
                <a:spcPts val="1333"/>
              </a:spcBef>
              <a:spcAft>
                <a:spcPts val="0"/>
              </a:spcAft>
              <a:buSzPts val="2700"/>
              <a:buChar char="■"/>
              <a:defRPr/>
            </a:lvl6pPr>
            <a:lvl7pPr marL="4267093" lvl="6" indent="-533387">
              <a:spcBef>
                <a:spcPts val="1333"/>
              </a:spcBef>
              <a:spcAft>
                <a:spcPts val="0"/>
              </a:spcAft>
              <a:buSzPts val="2700"/>
              <a:buChar char="●"/>
              <a:defRPr/>
            </a:lvl7pPr>
            <a:lvl8pPr marL="4876678" lvl="7" indent="-533387">
              <a:spcBef>
                <a:spcPts val="1333"/>
              </a:spcBef>
              <a:spcAft>
                <a:spcPts val="0"/>
              </a:spcAft>
              <a:buSzPts val="2700"/>
              <a:buChar char="○"/>
              <a:defRPr/>
            </a:lvl8pPr>
            <a:lvl9pPr marL="5486263" lvl="8" indent="-533387">
              <a:spcBef>
                <a:spcPts val="1333"/>
              </a:spcBef>
              <a:spcAft>
                <a:spcPts val="1333"/>
              </a:spcAft>
              <a:buSzPts val="27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76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15600" y="4878377"/>
            <a:ext cx="7998400" cy="9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88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title="rodapé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" y="6084151"/>
            <a:ext cx="12192004" cy="791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48400" y="593375"/>
            <a:ext cx="1044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400"/>
              <a:buFont typeface="Open Sans ExtraBold"/>
              <a:buNone/>
              <a:defRPr sz="3400">
                <a:solidFill>
                  <a:srgbClr val="66666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48400" y="2146225"/>
            <a:ext cx="10928000" cy="37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Open Sans"/>
              <a:buChar char="●"/>
              <a:defRPr sz="3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○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■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●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○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■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●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0005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Open Sans"/>
              <a:buChar char="○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40005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700"/>
              <a:buFont typeface="Open Sans"/>
              <a:buChar char="■"/>
              <a:defRPr sz="2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pt-BR" smtClean="0"/>
              <a:pPr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468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8AEA276-55F7-4D5D-A80D-A087EE3CE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873"/>
            <a:ext cx="8964488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RELATÓRIO DE ESTÁGIO CURRICULAR SUPERVISIONADO REALIZADO NA ÁREA DE </a:t>
            </a:r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xxxxxxxx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9F9DD89-843A-4F7C-9414-58997171EE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07155" y="4025205"/>
            <a:ext cx="817769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ALUNO(A)</a:t>
            </a:r>
            <a:r>
              <a:rPr lang="pt-BR" sz="2200" b="1" dirty="0">
                <a:solidFill>
                  <a:schemeClr val="tx1"/>
                </a:solidFill>
              </a:rPr>
              <a:t>: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xxxxxxxx </a:t>
            </a:r>
          </a:p>
          <a:p>
            <a:pPr algn="l" eaLnBrk="1" hangingPunct="1">
              <a:defRPr/>
            </a:pPr>
            <a:r>
              <a:rPr lang="pt-BR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ORIENTADOR(A)</a:t>
            </a:r>
            <a:r>
              <a:rPr lang="pt-BR" sz="2200" b="1" dirty="0">
                <a:solidFill>
                  <a:schemeClr val="tx1"/>
                </a:solidFill>
              </a:rPr>
              <a:t>: </a:t>
            </a:r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xxxxxxxx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3077" name="CaixaDeTexto 4">
            <a:extLst>
              <a:ext uri="{FF2B5EF4-FFF2-40B4-BE49-F238E27FC236}">
                <a16:creationId xmlns:a16="http://schemas.microsoft.com/office/drawing/2014/main" id="{3D2915A7-4979-4B89-89CD-1B8205A4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45722"/>
            <a:ext cx="9143999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chemeClr val="tx1"/>
                </a:solidFill>
              </a:rPr>
              <a:t>INSTITUTO FEDERAL CATARINENSE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chemeClr val="tx1"/>
                </a:solidFill>
              </a:rPr>
              <a:t>CAMPUS CONCÓRDIA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chemeClr val="tx1"/>
                </a:solidFill>
              </a:rPr>
              <a:t>CURSO TÉCNICO EM </a:t>
            </a:r>
            <a:r>
              <a:rPr 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lt"/>
                <a:cs typeface="+mj-lt"/>
              </a:rPr>
              <a:t>xxxxxxxx</a:t>
            </a:r>
            <a:r>
              <a:rPr lang="pt-BR" altLang="pt-BR" sz="2000" b="1" dirty="0">
                <a:solidFill>
                  <a:schemeClr val="tx1"/>
                </a:solidFill>
              </a:rPr>
              <a:t> INTEGRADO AO ENSINO MÉDIO</a:t>
            </a:r>
          </a:p>
        </p:txBody>
      </p:sp>
      <p:sp>
        <p:nvSpPr>
          <p:cNvPr id="3078" name="CaixaDeTexto 7">
            <a:extLst>
              <a:ext uri="{FF2B5EF4-FFF2-40B4-BE49-F238E27FC236}">
                <a16:creationId xmlns:a16="http://schemas.microsoft.com/office/drawing/2014/main" id="{8988FE6B-A674-409B-9FF6-D4BD8837A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6" y="5445224"/>
            <a:ext cx="67865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000" b="1" dirty="0">
                <a:solidFill>
                  <a:schemeClr val="tx1"/>
                </a:solidFill>
                <a:latin typeface="Arial"/>
              </a:rPr>
              <a:t>CONCÓRDIA - SC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altLang="pt-BR" sz="2000" b="1" dirty="0">
                <a:solidFill>
                  <a:schemeClr val="tx1"/>
                </a:solidFill>
                <a:latin typeface="Arial"/>
              </a:rPr>
              <a:t>MARÇO DE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E26C9-BA2B-4595-A86E-4F7A6C8F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14" y="400355"/>
            <a:ext cx="8229600" cy="796397"/>
          </a:xfrm>
        </p:spPr>
        <p:txBody>
          <a:bodyPr/>
          <a:lstStyle/>
          <a:p>
            <a:pPr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ASSUNTO</a:t>
            </a:r>
          </a:p>
        </p:txBody>
      </p:sp>
      <p:sp>
        <p:nvSpPr>
          <p:cNvPr id="14339" name="Espaço Reservado para Conteúdo 2">
            <a:extLst>
              <a:ext uri="{FF2B5EF4-FFF2-40B4-BE49-F238E27FC236}">
                <a16:creationId xmlns:a16="http://schemas.microsoft.com/office/drawing/2014/main" id="{5190E363-29E2-4526-84CC-48B791E02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424" y="1124744"/>
            <a:ext cx="7437028" cy="47371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Explanar mais detalhadamente sobre o assunto escolhido</a:t>
            </a:r>
          </a:p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O uso de figuras é recomendado</a:t>
            </a:r>
          </a:p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Sobre o assunto escolhido, mais slides serão utilizados</a:t>
            </a:r>
          </a:p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Atentar ao tempo de apresentação (15 minutos)</a:t>
            </a:r>
          </a:p>
        </p:txBody>
      </p:sp>
    </p:spTree>
    <p:extLst>
      <p:ext uri="{BB962C8B-B14F-4D97-AF65-F5344CB8AC3E}">
        <p14:creationId xmlns:p14="http://schemas.microsoft.com/office/powerpoint/2010/main" val="21975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E26C9-BA2B-4595-A86E-4F7A6C8F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14" y="472363"/>
            <a:ext cx="8229600" cy="940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ASSUNTO</a:t>
            </a:r>
          </a:p>
        </p:txBody>
      </p:sp>
      <p:sp>
        <p:nvSpPr>
          <p:cNvPr id="14339" name="Espaço Reservado para Conteúdo 2">
            <a:extLst>
              <a:ext uri="{FF2B5EF4-FFF2-40B4-BE49-F238E27FC236}">
                <a16:creationId xmlns:a16="http://schemas.microsoft.com/office/drawing/2014/main" id="{5190E363-29E2-4526-84CC-48B791E02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1384" y="1356196"/>
            <a:ext cx="9165220" cy="4737100"/>
          </a:xfrm>
        </p:spPr>
        <p:txBody>
          <a:bodyPr/>
          <a:lstStyle/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Explanar mais detalhadamente sobre o assunto escolhido</a:t>
            </a:r>
          </a:p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O uso de figuras é recomendado</a:t>
            </a:r>
          </a:p>
        </p:txBody>
      </p:sp>
    </p:spTree>
    <p:extLst>
      <p:ext uri="{BB962C8B-B14F-4D97-AF65-F5344CB8AC3E}">
        <p14:creationId xmlns:p14="http://schemas.microsoft.com/office/powerpoint/2010/main" val="233668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83974-705F-4B5D-92E9-DBB06A59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3" y="485800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  <p:sp>
        <p:nvSpPr>
          <p:cNvPr id="16387" name="Espaço Reservado para Conteúdo 2">
            <a:extLst>
              <a:ext uri="{FF2B5EF4-FFF2-40B4-BE49-F238E27FC236}">
                <a16:creationId xmlns:a16="http://schemas.microsoft.com/office/drawing/2014/main" id="{584A190D-E957-4905-BD15-D73321F37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9416" y="1356196"/>
            <a:ext cx="9649072" cy="47371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00"/>
              </a:spcBef>
            </a:pPr>
            <a:r>
              <a:rPr lang="pt-BR" altLang="pt-BR" sz="2200" dirty="0"/>
              <a:t>	Percepção sobre o estágio</a:t>
            </a:r>
            <a:endParaRPr lang="pt-BR" sz="22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100"/>
              </a:spcBef>
              <a:buFont typeface="Wingdings" panose="02020603050405020304" pitchFamily="18" charset="0"/>
              <a:buChar char="§"/>
            </a:pPr>
            <a:endParaRPr lang="pt-BR" sz="2400" dirty="0"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F25E3-AB07-4012-A4AF-EB1AFE8B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088" y="188640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40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2800" b="1" dirty="0">
              <a:solidFill>
                <a:srgbClr val="268A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Espaço Reservado para Conteúdo 2">
            <a:extLst>
              <a:ext uri="{FF2B5EF4-FFF2-40B4-BE49-F238E27FC236}">
                <a16:creationId xmlns:a16="http://schemas.microsoft.com/office/drawing/2014/main" id="{EF0BDCEB-F8E3-41FF-BB96-C8B36F5FDE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500" dirty="0">
                <a:ea typeface="+mn-lt"/>
                <a:cs typeface="+mn-lt"/>
              </a:rPr>
              <a:t>Colocar aquelas utilizadas para a elaboração da apresentação.</a:t>
            </a:r>
          </a:p>
          <a:p>
            <a:pPr algn="just"/>
            <a:r>
              <a:rPr lang="pt-BR" sz="1500" dirty="0">
                <a:ea typeface="+mn-lt"/>
                <a:cs typeface="+mn-lt"/>
              </a:rPr>
              <a:t> De acordo com as normas da ABNT NBR 6023:2025</a:t>
            </a:r>
            <a:endParaRPr lang="pt-BR" sz="1500" dirty="0">
              <a:cs typeface="Arial"/>
            </a:endParaRPr>
          </a:p>
          <a:p>
            <a:endParaRPr lang="pt-BR" sz="1500" dirty="0">
              <a:cs typeface="Arial"/>
            </a:endParaRPr>
          </a:p>
          <a:p>
            <a:endParaRPr lang="pt-BR" sz="1500" dirty="0">
              <a:ea typeface="+mn-lt"/>
              <a:cs typeface="+mn-lt"/>
            </a:endParaRPr>
          </a:p>
          <a:p>
            <a:endParaRPr lang="pt-BR" sz="1500" dirty="0">
              <a:cs typeface="Arial"/>
            </a:endParaRPr>
          </a:p>
          <a:p>
            <a:endParaRPr lang="pt-BR" sz="1500" dirty="0"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3EBA7-173C-4D9B-A95E-BA7EFA27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9776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APRESENTAÇÃO DA EMPRESA</a:t>
            </a:r>
            <a:endParaRPr lang="pt-BR" dirty="0"/>
          </a:p>
        </p:txBody>
      </p:sp>
      <p:sp>
        <p:nvSpPr>
          <p:cNvPr id="5123" name="Espaço Reservado para Conteúdo 3">
            <a:extLst>
              <a:ext uri="{FF2B5EF4-FFF2-40B4-BE49-F238E27FC236}">
                <a16:creationId xmlns:a16="http://schemas.microsoft.com/office/drawing/2014/main" id="{7A48EC25-9935-40A3-A170-24097DE7A7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88837"/>
            <a:ext cx="8651304" cy="4349047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chemeClr val="tx1"/>
                </a:solidFill>
                <a:ea typeface="+mn-lt"/>
                <a:cs typeface="+mn-lt"/>
              </a:rPr>
              <a:t>NOME DA EMPRESA</a:t>
            </a:r>
          </a:p>
          <a:p>
            <a:endParaRPr lang="pt-BR" altLang="pt-BR" sz="24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Local: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Período de realização: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Carga Horária: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Área: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Professor Orientador: </a:t>
            </a:r>
            <a:endParaRPr lang="pt-BR" altLang="pt-BR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400" dirty="0"/>
              <a:t>Supervisor do Estágio: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46AC8-F044-4648-B6E4-8F710B0E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197768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6DCF5D75-7912-4A84-B316-7A933BC85E20}"/>
              </a:ext>
            </a:extLst>
          </p:cNvPr>
          <p:cNvSpPr txBox="1">
            <a:spLocks/>
          </p:cNvSpPr>
          <p:nvPr/>
        </p:nvSpPr>
        <p:spPr bwMode="auto">
          <a:xfrm>
            <a:off x="983432" y="1052736"/>
            <a:ext cx="8218488" cy="381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2020603050405020304" pitchFamily="18" charset="0"/>
              <a:buChar char="§"/>
            </a:pPr>
            <a:r>
              <a:rPr lang="pt-BR" sz="2400" kern="0" dirty="0">
                <a:solidFill>
                  <a:schemeClr val="tx1"/>
                </a:solidFill>
              </a:rPr>
              <a:t>Usar apenas tópicos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2020603050405020304" pitchFamily="18" charset="0"/>
              <a:buChar char="§"/>
            </a:pPr>
            <a:endParaRPr lang="pt-BR" sz="2400" kern="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2020603050405020304" pitchFamily="18" charset="0"/>
              <a:buChar char="§"/>
            </a:pPr>
            <a:r>
              <a:rPr lang="pt-BR" sz="2400" kern="0" dirty="0">
                <a:solidFill>
                  <a:schemeClr val="tx1"/>
                </a:solidFill>
              </a:rPr>
              <a:t>Pode colocar figuras com as devidas fontes</a:t>
            </a:r>
          </a:p>
          <a:p>
            <a:pPr marL="0" indent="0"/>
            <a:endParaRPr lang="pt-BR" sz="2400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06DC8-F35C-45AC-A53F-204FB1AC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29816"/>
            <a:ext cx="91440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2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DO CAMPO DO ESTÁGIO</a:t>
            </a:r>
          </a:p>
        </p:txBody>
      </p:sp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831B9C21-1EAD-4FE2-8139-F133FC817E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1424" y="1254908"/>
            <a:ext cx="8697579" cy="3542244"/>
          </a:xfrm>
        </p:spPr>
        <p:txBody>
          <a:bodyPr/>
          <a:lstStyle/>
          <a:p>
            <a:pPr marL="457200" indent="-457200" algn="just">
              <a:buFont typeface="Wingdings" panose="02020603050405020304" pitchFamily="18" charset="0"/>
              <a:buChar char="§"/>
            </a:pPr>
            <a:r>
              <a:rPr lang="pt-BR" altLang="pt-BR" sz="2200" dirty="0">
                <a:solidFill>
                  <a:schemeClr val="tx1"/>
                </a:solidFill>
              </a:rPr>
              <a:t>Colocar mais informações sobre o local do estágio</a:t>
            </a:r>
            <a:endParaRPr lang="pt-BR" sz="220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4ADAE0D-4A50-402F-9E61-A89FC67B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575" y="917848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GERAL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19A76BC-A49D-4A3A-AB62-D2D31DB0E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1188" y="2276872"/>
            <a:ext cx="8229600" cy="3892153"/>
          </a:xfrm>
        </p:spPr>
        <p:txBody>
          <a:bodyPr/>
          <a:lstStyle/>
          <a:p>
            <a:endParaRPr lang="pt-BR" sz="4000" dirty="0">
              <a:ea typeface="+mn-lt"/>
              <a:cs typeface="+mn-lt"/>
            </a:endParaRPr>
          </a:p>
          <a:p>
            <a:endParaRPr lang="pt-BR" sz="4000" dirty="0">
              <a:ea typeface="+mn-lt"/>
              <a:cs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DACF7712-E7D7-43BB-A80F-D1EB8F6D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1133872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ESPECÍFICOS</a:t>
            </a:r>
            <a:endParaRPr lang="pt-BR" sz="3900" b="1" dirty="0">
              <a:solidFill>
                <a:srgbClr val="268A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Espaço Reservado para Conteúdo 2">
            <a:extLst>
              <a:ext uri="{FF2B5EF4-FFF2-40B4-BE49-F238E27FC236}">
                <a16:creationId xmlns:a16="http://schemas.microsoft.com/office/drawing/2014/main" id="{E5C99C7A-C164-48E3-AB6D-C48128A51B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1993152"/>
            <a:ext cx="8232865" cy="4765854"/>
          </a:xfrm>
        </p:spPr>
        <p:txBody>
          <a:bodyPr/>
          <a:lstStyle/>
          <a:p>
            <a:pPr marL="0" indent="0" algn="ctr">
              <a:lnSpc>
                <a:spcPct val="200000"/>
              </a:lnSpc>
            </a:pPr>
            <a:endParaRPr lang="pt-BR" sz="2200" dirty="0">
              <a:solidFill>
                <a:schemeClr val="tx1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78DC1-6A77-475D-8953-08CD7286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557808"/>
            <a:ext cx="8229600" cy="114300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JUSTIFICATIVA</a:t>
            </a:r>
          </a:p>
        </p:txBody>
      </p:sp>
      <p:sp>
        <p:nvSpPr>
          <p:cNvPr id="11267" name="Espaço Reservado para Conteúdo 2">
            <a:extLst>
              <a:ext uri="{FF2B5EF4-FFF2-40B4-BE49-F238E27FC236}">
                <a16:creationId xmlns:a16="http://schemas.microsoft.com/office/drawing/2014/main" id="{6DA52B42-B03E-4BA4-B191-A88CE6E1F4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1183" y="1854526"/>
            <a:ext cx="8218488" cy="4737100"/>
          </a:xfrm>
        </p:spPr>
        <p:txBody>
          <a:bodyPr/>
          <a:lstStyle/>
          <a:p>
            <a:pPr marL="457200" indent="-457200">
              <a:lnSpc>
                <a:spcPct val="250000"/>
              </a:lnSpc>
              <a:buFont typeface="Wingdings" panose="02020603050405020304" pitchFamily="18" charset="0"/>
              <a:buChar char="§"/>
            </a:pPr>
            <a:r>
              <a:rPr lang="pt-BR" sz="2200" dirty="0">
                <a:solidFill>
                  <a:schemeClr val="tx1"/>
                </a:solidFill>
              </a:rPr>
              <a:t>Motivos que levaram o aluno a fazer esse estágio e nesse local</a:t>
            </a:r>
          </a:p>
          <a:p>
            <a:endParaRPr lang="pt-BR" alt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4FEB9-96CE-4C64-A551-FDE9F1C2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50" y="389850"/>
            <a:ext cx="8229600" cy="854968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</a:t>
            </a:r>
          </a:p>
        </p:txBody>
      </p:sp>
      <p:sp>
        <p:nvSpPr>
          <p:cNvPr id="12291" name="Espaço Reservado para Conteúdo 2">
            <a:extLst>
              <a:ext uri="{FF2B5EF4-FFF2-40B4-BE49-F238E27FC236}">
                <a16:creationId xmlns:a16="http://schemas.microsoft.com/office/drawing/2014/main" id="{4F4073F0-BE56-4D84-89B4-6C537E82D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629" y="1025033"/>
            <a:ext cx="8251497" cy="4780231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Wingdings" panose="02020603050405020304" pitchFamily="18" charset="0"/>
              <a:buChar char="§"/>
            </a:pPr>
            <a:r>
              <a:rPr lang="pt-BR" altLang="pt-BR" sz="2000" dirty="0">
                <a:solidFill>
                  <a:schemeClr val="tx1"/>
                </a:solidFill>
              </a:rPr>
              <a:t>CITAR TODAS AS ATIVIDADES SUSCINTAMENTE</a:t>
            </a:r>
          </a:p>
          <a:p>
            <a:pPr marL="457200" indent="-457200" algn="just">
              <a:lnSpc>
                <a:spcPct val="150000"/>
              </a:lnSpc>
              <a:buFont typeface="Wingdings" panose="02020603050405020304" pitchFamily="18" charset="0"/>
              <a:buChar char="§"/>
            </a:pPr>
            <a:r>
              <a:rPr lang="pt-BR" altLang="pt-BR" sz="2000" dirty="0">
                <a:solidFill>
                  <a:schemeClr val="tx1"/>
                </a:solidFill>
              </a:rPr>
              <a:t>PODE TER FIGURAS COM AS DEVIDAS FONTES, COMO MOSTRADO ABAIXO</a:t>
            </a:r>
          </a:p>
          <a:p>
            <a:pPr marL="0" indent="0" algn="just">
              <a:lnSpc>
                <a:spcPct val="150000"/>
              </a:lnSpc>
            </a:pPr>
            <a:endParaRPr lang="pt-BR" altLang="pt-BR" sz="2200" dirty="0"/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07D4245E-4068-4672-A4C9-F0BA5A9F2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21" t="-728" r="866" b="32039"/>
          <a:stretch/>
        </p:blipFill>
        <p:spPr>
          <a:xfrm>
            <a:off x="9465473" y="1505139"/>
            <a:ext cx="1714507" cy="24071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5" descr="Uma imagem contendo pessoa, no interior, mesa, pequeno&#10;&#10;Descrição gerada automaticamente">
            <a:extLst>
              <a:ext uri="{FF2B5EF4-FFF2-40B4-BE49-F238E27FC236}">
                <a16:creationId xmlns:a16="http://schemas.microsoft.com/office/drawing/2014/main" id="{85664884-81D2-482C-ACDE-0B33EE93D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18" r="-433" b="10194"/>
          <a:stretch/>
        </p:blipFill>
        <p:spPr>
          <a:xfrm>
            <a:off x="2584725" y="3357167"/>
            <a:ext cx="1935279" cy="2467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A2F27F2C-5355-485C-89FF-12BFAF87E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22" t="13287" r="13178" b="1028"/>
          <a:stretch/>
        </p:blipFill>
        <p:spPr>
          <a:xfrm>
            <a:off x="6789491" y="2798144"/>
            <a:ext cx="1861942" cy="2475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m 3" descr="Vaca preta e branca de um cachorro&#10;&#10;Descrição gerada automaticamente">
            <a:extLst>
              <a:ext uri="{FF2B5EF4-FFF2-40B4-BE49-F238E27FC236}">
                <a16:creationId xmlns:a16="http://schemas.microsoft.com/office/drawing/2014/main" id="{306F5DDC-53E9-4A7D-A9E8-73D86C487B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437" r="-433" b="9709"/>
          <a:stretch/>
        </p:blipFill>
        <p:spPr>
          <a:xfrm>
            <a:off x="4068189" y="2755455"/>
            <a:ext cx="1945261" cy="2561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7" descr="Uma imagem contendo ao ar livre, grama, menino, homem&#10;&#10;Descrição gerada automaticamente">
            <a:extLst>
              <a:ext uri="{FF2B5EF4-FFF2-40B4-BE49-F238E27FC236}">
                <a16:creationId xmlns:a16="http://schemas.microsoft.com/office/drawing/2014/main" id="{4FF5EDBE-6D41-44C7-BF90-B62AE9B580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15" t="196" r="-1394" b="38356"/>
          <a:stretch/>
        </p:blipFill>
        <p:spPr>
          <a:xfrm>
            <a:off x="605527" y="2708722"/>
            <a:ext cx="2003620" cy="263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C45A2FB-0944-4E86-B25A-5D85918BFBF2}"/>
              </a:ext>
            </a:extLst>
          </p:cNvPr>
          <p:cNvSpPr txBox="1"/>
          <p:nvPr/>
        </p:nvSpPr>
        <p:spPr>
          <a:xfrm>
            <a:off x="4387982" y="5316477"/>
            <a:ext cx="18488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4BC16FD-DF08-48F5-9EDB-C584F1FC1273}"/>
              </a:ext>
            </a:extLst>
          </p:cNvPr>
          <p:cNvSpPr txBox="1"/>
          <p:nvPr/>
        </p:nvSpPr>
        <p:spPr>
          <a:xfrm>
            <a:off x="6776109" y="5276554"/>
            <a:ext cx="18488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3F9BB1-6C84-4CF9-B26A-E9DB9D029138}"/>
              </a:ext>
            </a:extLst>
          </p:cNvPr>
          <p:cNvSpPr txBox="1"/>
          <p:nvPr/>
        </p:nvSpPr>
        <p:spPr>
          <a:xfrm>
            <a:off x="3295033" y="5845205"/>
            <a:ext cx="18488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0E8F65F-19ED-474D-BDC5-2D88D15CB2E2}"/>
              </a:ext>
            </a:extLst>
          </p:cNvPr>
          <p:cNvSpPr txBox="1"/>
          <p:nvPr/>
        </p:nvSpPr>
        <p:spPr>
          <a:xfrm>
            <a:off x="479376" y="5348804"/>
            <a:ext cx="18488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736270-380D-4C0F-AE45-3B9E6F4B3F0A}"/>
              </a:ext>
            </a:extLst>
          </p:cNvPr>
          <p:cNvSpPr txBox="1"/>
          <p:nvPr/>
        </p:nvSpPr>
        <p:spPr>
          <a:xfrm>
            <a:off x="9465473" y="3903923"/>
            <a:ext cx="184885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E26C9-BA2B-4595-A86E-4F7A6C8F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9073"/>
            <a:ext cx="8229600" cy="933896"/>
          </a:xfrm>
        </p:spPr>
        <p:txBody>
          <a:bodyPr/>
          <a:lstStyle/>
          <a:p>
            <a:pPr>
              <a:defRPr/>
            </a:pPr>
            <a:r>
              <a:rPr lang="pt-BR" sz="3600" b="1" dirty="0">
                <a:solidFill>
                  <a:srgbClr val="268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ASSUNTO</a:t>
            </a:r>
          </a:p>
        </p:txBody>
      </p:sp>
      <p:sp>
        <p:nvSpPr>
          <p:cNvPr id="14339" name="Espaço Reservado para Conteúdo 2">
            <a:extLst>
              <a:ext uri="{FF2B5EF4-FFF2-40B4-BE49-F238E27FC236}">
                <a16:creationId xmlns:a16="http://schemas.microsoft.com/office/drawing/2014/main" id="{5190E363-29E2-4526-84CC-48B791E026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376" y="1356196"/>
            <a:ext cx="5904656" cy="4737100"/>
          </a:xfrm>
        </p:spPr>
        <p:txBody>
          <a:bodyPr/>
          <a:lstStyle/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Explanar mais detalhadamente sobre o assunto escolhido</a:t>
            </a:r>
          </a:p>
          <a:p>
            <a:pPr marL="457200" indent="-457200">
              <a:buFont typeface="Wingdings" panose="02020603050405020304" pitchFamily="18" charset="0"/>
              <a:buChar char="Ø"/>
            </a:pPr>
            <a:r>
              <a:rPr lang="pt-BR" sz="2200" dirty="0">
                <a:cs typeface="Arial"/>
              </a:rPr>
              <a:t>O uso de figuras é recomendado</a:t>
            </a:r>
          </a:p>
        </p:txBody>
      </p:sp>
      <p:pic>
        <p:nvPicPr>
          <p:cNvPr id="5" name="Imagem 6" descr="Uma imagem contendo pessoa, no interior, em pé, homem&#10;&#10;Descrição gerada automaticamente">
            <a:extLst>
              <a:ext uri="{FF2B5EF4-FFF2-40B4-BE49-F238E27FC236}">
                <a16:creationId xmlns:a16="http://schemas.microsoft.com/office/drawing/2014/main" id="{5A918EE7-C377-4DF0-B35E-58C8987D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2" t="13287" r="13178" b="1028"/>
          <a:stretch/>
        </p:blipFill>
        <p:spPr>
          <a:xfrm>
            <a:off x="7907804" y="509073"/>
            <a:ext cx="2580684" cy="342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m 3" descr="Uma imagem contendo pessoa, no interior, cozinha, comida&#10;&#10;Descrição gerada automaticamente">
            <a:extLst>
              <a:ext uri="{FF2B5EF4-FFF2-40B4-BE49-F238E27FC236}">
                <a16:creationId xmlns:a16="http://schemas.microsoft.com/office/drawing/2014/main" id="{E1609847-FAE0-4108-A41B-82D862627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85" y="2420888"/>
            <a:ext cx="2513603" cy="3362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3AA2FA-8AFB-48A8-94F4-50655E01173E}"/>
              </a:ext>
            </a:extLst>
          </p:cNvPr>
          <p:cNvSpPr txBox="1"/>
          <p:nvPr/>
        </p:nvSpPr>
        <p:spPr>
          <a:xfrm>
            <a:off x="8760296" y="3953303"/>
            <a:ext cx="194867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70D5731-4D43-421F-B47E-E7814BEDBB56}"/>
              </a:ext>
            </a:extLst>
          </p:cNvPr>
          <p:cNvSpPr txBox="1"/>
          <p:nvPr/>
        </p:nvSpPr>
        <p:spPr>
          <a:xfrm>
            <a:off x="6528048" y="5806456"/>
            <a:ext cx="194867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00" dirty="0">
                <a:solidFill>
                  <a:schemeClr val="tx1"/>
                </a:solidFill>
                <a:latin typeface="Arial"/>
              </a:rPr>
              <a:t>Fonte: Autoria Própria (2020)</a:t>
            </a:r>
            <a:endParaRPr lang="pt-BR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 slide" id="{BC7F938A-098D-4FCA-9E8B-0C9FF5B0367B}" vid="{5138A839-A438-4980-9341-D19B175A0A58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 slide</Template>
  <TotalTime>6390</TotalTime>
  <Words>265</Words>
  <Application>Microsoft Office PowerPoint</Application>
  <PresentationFormat>Widescreen</PresentationFormat>
  <Paragraphs>57</Paragraphs>
  <Slides>13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Arial</vt:lpstr>
      <vt:lpstr>Droid Sans Fallback</vt:lpstr>
      <vt:lpstr>Open Sans</vt:lpstr>
      <vt:lpstr>Open Sans ExtraBold</vt:lpstr>
      <vt:lpstr>Open Sans Light</vt:lpstr>
      <vt:lpstr>Open Sans Medium</vt:lpstr>
      <vt:lpstr>Times New Roman</vt:lpstr>
      <vt:lpstr>Wingdings</vt:lpstr>
      <vt:lpstr>Tema1 slide</vt:lpstr>
      <vt:lpstr>RELATÓRIO DE ESTÁGIO CURRICULAR SUPERVISIONADO REALIZADO NA ÁREA DE xxxxxxxx</vt:lpstr>
      <vt:lpstr>APRESENTAÇÃO DA EMPRESA</vt:lpstr>
      <vt:lpstr>INTRODUÇÃO</vt:lpstr>
      <vt:lpstr>CARACTERIZAÇÃO DO CAMPO DO ESTÁGIO</vt:lpstr>
      <vt:lpstr>OBJETIVO GERAL</vt:lpstr>
      <vt:lpstr>OBJETIVOS ESPECÍFICOS</vt:lpstr>
      <vt:lpstr>JUSTIFICATIVA</vt:lpstr>
      <vt:lpstr>DESENVOLVIMENTO</vt:lpstr>
      <vt:lpstr>TÍTULO DO ASSUNTO</vt:lpstr>
      <vt:lpstr>TÍTULO DO ASSUNTO</vt:lpstr>
      <vt:lpstr>TÍTULO DO ASSUNTO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Roberto André Grave</cp:lastModifiedBy>
  <cp:revision>1397</cp:revision>
  <cp:lastPrinted>2012-04-27T17:31:21Z</cp:lastPrinted>
  <dcterms:created xsi:type="dcterms:W3CDTF">1601-01-01T00:00:00Z</dcterms:created>
  <dcterms:modified xsi:type="dcterms:W3CDTF">2026-03-26T19:13:11Z</dcterms:modified>
</cp:coreProperties>
</file>